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2" r:id="rId8"/>
    <p:sldId id="271" r:id="rId9"/>
    <p:sldId id="258" r:id="rId10"/>
    <p:sldId id="259" r:id="rId11"/>
    <p:sldId id="260" r:id="rId12"/>
    <p:sldId id="261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C2F4F-164A-4FD1-928E-D1F2398B7C09}" v="88" dt="2025-02-03T06:25:27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8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S" userId="42f2ea778ce61704" providerId="LiveId" clId="{FB5C2F4F-164A-4FD1-928E-D1F2398B7C09}"/>
    <pc:docChg chg="undo custSel addSld delSld modSld sldOrd">
      <pc:chgData name="Varsha S" userId="42f2ea778ce61704" providerId="LiveId" clId="{FB5C2F4F-164A-4FD1-928E-D1F2398B7C09}" dt="2025-02-02T15:42:02.589" v="883"/>
      <pc:docMkLst>
        <pc:docMk/>
      </pc:docMkLst>
      <pc:sldChg chg="modSp mod modTransition">
        <pc:chgData name="Varsha S" userId="42f2ea778ce61704" providerId="LiveId" clId="{FB5C2F4F-164A-4FD1-928E-D1F2398B7C09}" dt="2025-02-02T15:33:05.915" v="839"/>
        <pc:sldMkLst>
          <pc:docMk/>
          <pc:sldMk cId="571736944" sldId="256"/>
        </pc:sldMkLst>
        <pc:picChg chg="mod">
          <ac:chgData name="Varsha S" userId="42f2ea778ce61704" providerId="LiveId" clId="{FB5C2F4F-164A-4FD1-928E-D1F2398B7C09}" dt="2025-02-02T15:21:01.676" v="767" actId="207"/>
          <ac:picMkLst>
            <pc:docMk/>
            <pc:sldMk cId="571736944" sldId="256"/>
            <ac:picMk id="12" creationId="{50CE1A93-8905-21C3-2248-05F497FAE8D7}"/>
          </ac:picMkLst>
        </pc:picChg>
      </pc:sldChg>
      <pc:sldChg chg="modTransition">
        <pc:chgData name="Varsha S" userId="42f2ea778ce61704" providerId="LiveId" clId="{FB5C2F4F-164A-4FD1-928E-D1F2398B7C09}" dt="2025-02-02T15:32:59.447" v="838"/>
        <pc:sldMkLst>
          <pc:docMk/>
          <pc:sldMk cId="731069519" sldId="257"/>
        </pc:sldMkLst>
      </pc:sldChg>
      <pc:sldChg chg="modTransition modAnim">
        <pc:chgData name="Varsha S" userId="42f2ea778ce61704" providerId="LiveId" clId="{FB5C2F4F-164A-4FD1-928E-D1F2398B7C09}" dt="2025-02-02T15:36:43.148" v="867"/>
        <pc:sldMkLst>
          <pc:docMk/>
          <pc:sldMk cId="948113493" sldId="258"/>
        </pc:sldMkLst>
      </pc:sldChg>
      <pc:sldChg chg="ord modTransition">
        <pc:chgData name="Varsha S" userId="42f2ea778ce61704" providerId="LiveId" clId="{FB5C2F4F-164A-4FD1-928E-D1F2398B7C09}" dt="2025-02-02T15:33:43.606" v="847"/>
        <pc:sldMkLst>
          <pc:docMk/>
          <pc:sldMk cId="3079385047" sldId="259"/>
        </pc:sldMkLst>
      </pc:sldChg>
      <pc:sldChg chg="modTransition modAnim">
        <pc:chgData name="Varsha S" userId="42f2ea778ce61704" providerId="LiveId" clId="{FB5C2F4F-164A-4FD1-928E-D1F2398B7C09}" dt="2025-02-02T15:35:17.485" v="858"/>
        <pc:sldMkLst>
          <pc:docMk/>
          <pc:sldMk cId="1496994164" sldId="260"/>
        </pc:sldMkLst>
      </pc:sldChg>
      <pc:sldChg chg="addSp modSp mod modTransition">
        <pc:chgData name="Varsha S" userId="42f2ea778ce61704" providerId="LiveId" clId="{FB5C2F4F-164A-4FD1-928E-D1F2398B7C09}" dt="2025-02-02T15:33:54.525" v="849"/>
        <pc:sldMkLst>
          <pc:docMk/>
          <pc:sldMk cId="2713864952" sldId="261"/>
        </pc:sldMkLst>
        <pc:spChg chg="add mod">
          <ac:chgData name="Varsha S" userId="42f2ea778ce61704" providerId="LiveId" clId="{FB5C2F4F-164A-4FD1-928E-D1F2398B7C09}" dt="2025-02-02T08:33:37.614" v="28" actId="207"/>
          <ac:spMkLst>
            <pc:docMk/>
            <pc:sldMk cId="2713864952" sldId="261"/>
            <ac:spMk id="2" creationId="{65CB958D-B0BE-3061-86AA-EE718E33798C}"/>
          </ac:spMkLst>
        </pc:spChg>
        <pc:picChg chg="mod">
          <ac:chgData name="Varsha S" userId="42f2ea778ce61704" providerId="LiveId" clId="{FB5C2F4F-164A-4FD1-928E-D1F2398B7C09}" dt="2025-02-02T08:33:14.948" v="26" actId="1076"/>
          <ac:picMkLst>
            <pc:docMk/>
            <pc:sldMk cId="2713864952" sldId="261"/>
            <ac:picMk id="5" creationId="{62C098A2-FC4E-5357-E827-E47C4057337E}"/>
          </ac:picMkLst>
        </pc:picChg>
      </pc:sldChg>
      <pc:sldChg chg="addSp modSp mod ord modTransition modAnim">
        <pc:chgData name="Varsha S" userId="42f2ea778ce61704" providerId="LiveId" clId="{FB5C2F4F-164A-4FD1-928E-D1F2398B7C09}" dt="2025-02-02T15:37:10.794" v="869"/>
        <pc:sldMkLst>
          <pc:docMk/>
          <pc:sldMk cId="1343278397" sldId="262"/>
        </pc:sldMkLst>
        <pc:spChg chg="add mod">
          <ac:chgData name="Varsha S" userId="42f2ea778ce61704" providerId="LiveId" clId="{FB5C2F4F-164A-4FD1-928E-D1F2398B7C09}" dt="2025-02-02T07:45:02.878" v="2" actId="767"/>
          <ac:spMkLst>
            <pc:docMk/>
            <pc:sldMk cId="1343278397" sldId="262"/>
            <ac:spMk id="2" creationId="{4E286CAF-6DA4-2944-C45B-AF29E5B2EED9}"/>
          </ac:spMkLst>
        </pc:spChg>
        <pc:spChg chg="add mod">
          <ac:chgData name="Varsha S" userId="42f2ea778ce61704" providerId="LiveId" clId="{FB5C2F4F-164A-4FD1-928E-D1F2398B7C09}" dt="2025-02-02T08:37:25.197" v="60" actId="1076"/>
          <ac:spMkLst>
            <pc:docMk/>
            <pc:sldMk cId="1343278397" sldId="262"/>
            <ac:spMk id="3" creationId="{4A3C11C2-08E8-EAAE-9B08-4F6EE7BC2267}"/>
          </ac:spMkLst>
        </pc:spChg>
      </pc:sldChg>
      <pc:sldChg chg="addSp delSp modSp del mod ord">
        <pc:chgData name="Varsha S" userId="42f2ea778ce61704" providerId="LiveId" clId="{FB5C2F4F-164A-4FD1-928E-D1F2398B7C09}" dt="2025-02-02T15:16:14.428" v="735" actId="47"/>
        <pc:sldMkLst>
          <pc:docMk/>
          <pc:sldMk cId="3957421966" sldId="263"/>
        </pc:sldMkLst>
        <pc:spChg chg="add">
          <ac:chgData name="Varsha S" userId="42f2ea778ce61704" providerId="LiveId" clId="{FB5C2F4F-164A-4FD1-928E-D1F2398B7C09}" dt="2025-02-02T08:37:51.837" v="61"/>
          <ac:spMkLst>
            <pc:docMk/>
            <pc:sldMk cId="3957421966" sldId="263"/>
            <ac:spMk id="2" creationId="{CCBF22C0-7936-057A-81BF-C5A22AF0303D}"/>
          </ac:spMkLst>
        </pc:spChg>
        <pc:spChg chg="add del mod">
          <ac:chgData name="Varsha S" userId="42f2ea778ce61704" providerId="LiveId" clId="{FB5C2F4F-164A-4FD1-928E-D1F2398B7C09}" dt="2025-02-02T08:42:04.502" v="71" actId="478"/>
          <ac:spMkLst>
            <pc:docMk/>
            <pc:sldMk cId="3957421966" sldId="263"/>
            <ac:spMk id="3" creationId="{78D02CFD-3DD5-8BDF-735E-4DE19A6A6B5E}"/>
          </ac:spMkLst>
        </pc:spChg>
        <pc:spChg chg="add">
          <ac:chgData name="Varsha S" userId="42f2ea778ce61704" providerId="LiveId" clId="{FB5C2F4F-164A-4FD1-928E-D1F2398B7C09}" dt="2025-02-02T08:38:23.448" v="64"/>
          <ac:spMkLst>
            <pc:docMk/>
            <pc:sldMk cId="3957421966" sldId="263"/>
            <ac:spMk id="4" creationId="{0C1F88AC-E0F7-F1AA-5A09-CDA2EDB0172F}"/>
          </ac:spMkLst>
        </pc:spChg>
        <pc:spChg chg="add mod">
          <ac:chgData name="Varsha S" userId="42f2ea778ce61704" providerId="LiveId" clId="{FB5C2F4F-164A-4FD1-928E-D1F2398B7C09}" dt="2025-02-02T08:45:02.800" v="97" actId="12"/>
          <ac:spMkLst>
            <pc:docMk/>
            <pc:sldMk cId="3957421966" sldId="263"/>
            <ac:spMk id="4" creationId="{AB538ABD-9AF2-698D-0F3E-D408631F9949}"/>
          </ac:spMkLst>
        </pc:spChg>
        <pc:spChg chg="add del mod">
          <ac:chgData name="Varsha S" userId="42f2ea778ce61704" providerId="LiveId" clId="{FB5C2F4F-164A-4FD1-928E-D1F2398B7C09}" dt="2025-02-02T08:48:45.596" v="99"/>
          <ac:spMkLst>
            <pc:docMk/>
            <pc:sldMk cId="3957421966" sldId="263"/>
            <ac:spMk id="6" creationId="{6176251A-2625-2FD4-1B61-96CFAC7FF47B}"/>
          </ac:spMkLst>
        </pc:spChg>
        <pc:picChg chg="mod">
          <ac:chgData name="Varsha S" userId="42f2ea778ce61704" providerId="LiveId" clId="{FB5C2F4F-164A-4FD1-928E-D1F2398B7C09}" dt="2025-02-02T08:38:35.077" v="68" actId="1076"/>
          <ac:picMkLst>
            <pc:docMk/>
            <pc:sldMk cId="3957421966" sldId="263"/>
            <ac:picMk id="5" creationId="{55A1119E-98C1-A798-F54A-73182B4A6EDD}"/>
          </ac:picMkLst>
        </pc:picChg>
      </pc:sldChg>
      <pc:sldChg chg="addSp delSp modSp mod ord modTransition modAnim">
        <pc:chgData name="Varsha S" userId="42f2ea778ce61704" providerId="LiveId" clId="{FB5C2F4F-164A-4FD1-928E-D1F2398B7C09}" dt="2025-02-02T15:42:02.589" v="883"/>
        <pc:sldMkLst>
          <pc:docMk/>
          <pc:sldMk cId="351561131" sldId="264"/>
        </pc:sldMkLst>
        <pc:spChg chg="add mod">
          <ac:chgData name="Varsha S" userId="42f2ea778ce61704" providerId="LiveId" clId="{FB5C2F4F-164A-4FD1-928E-D1F2398B7C09}" dt="2025-02-02T14:54:30.213" v="662" actId="17032"/>
          <ac:spMkLst>
            <pc:docMk/>
            <pc:sldMk cId="351561131" sldId="264"/>
            <ac:spMk id="2" creationId="{7BF5143E-F10F-DF0D-52C5-7C2A115DF6D0}"/>
          </ac:spMkLst>
        </pc:spChg>
        <pc:picChg chg="mod">
          <ac:chgData name="Varsha S" userId="42f2ea778ce61704" providerId="LiveId" clId="{FB5C2F4F-164A-4FD1-928E-D1F2398B7C09}" dt="2025-02-02T14:23:23.053" v="105" actId="1076"/>
          <ac:picMkLst>
            <pc:docMk/>
            <pc:sldMk cId="351561131" sldId="264"/>
            <ac:picMk id="5" creationId="{22388917-60DE-ADF8-FB90-56C67E2EEEDF}"/>
          </ac:picMkLst>
        </pc:picChg>
        <pc:cxnChg chg="add del mod">
          <ac:chgData name="Varsha S" userId="42f2ea778ce61704" providerId="LiveId" clId="{FB5C2F4F-164A-4FD1-928E-D1F2398B7C09}" dt="2025-02-02T14:23:11.442" v="103" actId="11529"/>
          <ac:cxnSpMkLst>
            <pc:docMk/>
            <pc:sldMk cId="351561131" sldId="264"/>
            <ac:cxnSpMk id="4" creationId="{32C66D5A-10D6-9415-49CF-F5BE4D790332}"/>
          </ac:cxnSpMkLst>
        </pc:cxnChg>
        <pc:cxnChg chg="add mod">
          <ac:chgData name="Varsha S" userId="42f2ea778ce61704" providerId="LiveId" clId="{FB5C2F4F-164A-4FD1-928E-D1F2398B7C09}" dt="2025-02-02T14:24:14.987" v="108" actId="208"/>
          <ac:cxnSpMkLst>
            <pc:docMk/>
            <pc:sldMk cId="351561131" sldId="264"/>
            <ac:cxnSpMk id="7" creationId="{3A02FFEA-EC5C-C376-E3E5-8C45413B8CC5}"/>
          </ac:cxnSpMkLst>
        </pc:cxnChg>
      </pc:sldChg>
      <pc:sldChg chg="addSp delSp modSp mod ord modTransition">
        <pc:chgData name="Varsha S" userId="42f2ea778ce61704" providerId="LiveId" clId="{FB5C2F4F-164A-4FD1-928E-D1F2398B7C09}" dt="2025-02-02T15:33:12.591" v="841"/>
        <pc:sldMkLst>
          <pc:docMk/>
          <pc:sldMk cId="1377006545" sldId="265"/>
        </pc:sldMkLst>
        <pc:spChg chg="add mod">
          <ac:chgData name="Varsha S" userId="42f2ea778ce61704" providerId="LiveId" clId="{FB5C2F4F-164A-4FD1-928E-D1F2398B7C09}" dt="2025-02-02T14:50:52.354" v="553" actId="20577"/>
          <ac:spMkLst>
            <pc:docMk/>
            <pc:sldMk cId="1377006545" sldId="265"/>
            <ac:spMk id="2" creationId="{99516978-A14C-0FA7-CFA5-1B3150BFC47D}"/>
          </ac:spMkLst>
        </pc:spChg>
        <pc:spChg chg="add mod">
          <ac:chgData name="Varsha S" userId="42f2ea778ce61704" providerId="LiveId" clId="{FB5C2F4F-164A-4FD1-928E-D1F2398B7C09}" dt="2025-02-02T14:53:38.472" v="660" actId="207"/>
          <ac:spMkLst>
            <pc:docMk/>
            <pc:sldMk cId="1377006545" sldId="265"/>
            <ac:spMk id="3" creationId="{95FD9520-BC4C-E233-FB56-7340A9B57901}"/>
          </ac:spMkLst>
        </pc:spChg>
        <pc:spChg chg="add mod">
          <ac:chgData name="Varsha S" userId="42f2ea778ce61704" providerId="LiveId" clId="{FB5C2F4F-164A-4FD1-928E-D1F2398B7C09}" dt="2025-02-02T14:29:23.790" v="193" actId="20577"/>
          <ac:spMkLst>
            <pc:docMk/>
            <pc:sldMk cId="1377006545" sldId="265"/>
            <ac:spMk id="4" creationId="{CF51291D-268A-3199-E408-4642D05E9720}"/>
          </ac:spMkLst>
        </pc:spChg>
        <pc:spChg chg="add del mod">
          <ac:chgData name="Varsha S" userId="42f2ea778ce61704" providerId="LiveId" clId="{FB5C2F4F-164A-4FD1-928E-D1F2398B7C09}" dt="2025-02-02T14:30:47.200" v="199"/>
          <ac:spMkLst>
            <pc:docMk/>
            <pc:sldMk cId="1377006545" sldId="265"/>
            <ac:spMk id="6" creationId="{57607B5E-7B0E-4CD9-8C3B-0D92F35D8FE3}"/>
          </ac:spMkLst>
        </pc:spChg>
        <pc:spChg chg="add mod">
          <ac:chgData name="Varsha S" userId="42f2ea778ce61704" providerId="LiveId" clId="{FB5C2F4F-164A-4FD1-928E-D1F2398B7C09}" dt="2025-02-02T15:21:45.015" v="770" actId="1076"/>
          <ac:spMkLst>
            <pc:docMk/>
            <pc:sldMk cId="1377006545" sldId="265"/>
            <ac:spMk id="8" creationId="{F2E05B6F-77F1-4DAF-FAC6-1E2D470C1482}"/>
          </ac:spMkLst>
        </pc:spChg>
        <pc:picChg chg="mod">
          <ac:chgData name="Varsha S" userId="42f2ea778ce61704" providerId="LiveId" clId="{FB5C2F4F-164A-4FD1-928E-D1F2398B7C09}" dt="2025-02-02T15:21:49.750" v="771" actId="1036"/>
          <ac:picMkLst>
            <pc:docMk/>
            <pc:sldMk cId="1377006545" sldId="265"/>
            <ac:picMk id="5" creationId="{F65C2F52-A69A-7F49-1FEA-872D08E2EE6E}"/>
          </ac:picMkLst>
        </pc:picChg>
      </pc:sldChg>
      <pc:sldChg chg="addSp modSp mod ord modTransition">
        <pc:chgData name="Varsha S" userId="42f2ea778ce61704" providerId="LiveId" clId="{FB5C2F4F-164A-4FD1-928E-D1F2398B7C09}" dt="2025-02-02T15:33:16.670" v="842"/>
        <pc:sldMkLst>
          <pc:docMk/>
          <pc:sldMk cId="1414797561" sldId="266"/>
        </pc:sldMkLst>
        <pc:spChg chg="add mod">
          <ac:chgData name="Varsha S" userId="42f2ea778ce61704" providerId="LiveId" clId="{FB5C2F4F-164A-4FD1-928E-D1F2398B7C09}" dt="2025-02-02T14:50:12.145" v="542" actId="1076"/>
          <ac:spMkLst>
            <pc:docMk/>
            <pc:sldMk cId="1414797561" sldId="266"/>
            <ac:spMk id="2" creationId="{8FC7699E-DF7B-5E65-5013-9422823792A4}"/>
          </ac:spMkLst>
        </pc:spChg>
        <pc:spChg chg="add mod">
          <ac:chgData name="Varsha S" userId="42f2ea778ce61704" providerId="LiveId" clId="{FB5C2F4F-164A-4FD1-928E-D1F2398B7C09}" dt="2025-02-02T15:22:08.484" v="787" actId="20577"/>
          <ac:spMkLst>
            <pc:docMk/>
            <pc:sldMk cId="1414797561" sldId="266"/>
            <ac:spMk id="3" creationId="{D8105615-A30A-6D17-9C4C-75E68B16FB4A}"/>
          </ac:spMkLst>
        </pc:spChg>
        <pc:spChg chg="add mod">
          <ac:chgData name="Varsha S" userId="42f2ea778ce61704" providerId="LiveId" clId="{FB5C2F4F-164A-4FD1-928E-D1F2398B7C09}" dt="2025-02-02T15:32:12.378" v="837" actId="1076"/>
          <ac:spMkLst>
            <pc:docMk/>
            <pc:sldMk cId="1414797561" sldId="266"/>
            <ac:spMk id="4" creationId="{03B8D64E-7F76-F130-6C82-EA218F580F96}"/>
          </ac:spMkLst>
        </pc:spChg>
        <pc:picChg chg="mod">
          <ac:chgData name="Varsha S" userId="42f2ea778ce61704" providerId="LiveId" clId="{FB5C2F4F-164A-4FD1-928E-D1F2398B7C09}" dt="2025-02-02T15:22:17.188" v="792" actId="1036"/>
          <ac:picMkLst>
            <pc:docMk/>
            <pc:sldMk cId="1414797561" sldId="266"/>
            <ac:picMk id="5" creationId="{3975B794-50BA-CD91-C0E1-92AD1FC38921}"/>
          </ac:picMkLst>
        </pc:picChg>
      </pc:sldChg>
      <pc:sldChg chg="addSp delSp modSp mod ord modTransition">
        <pc:chgData name="Varsha S" userId="42f2ea778ce61704" providerId="LiveId" clId="{FB5C2F4F-164A-4FD1-928E-D1F2398B7C09}" dt="2025-02-02T15:33:19.965" v="843"/>
        <pc:sldMkLst>
          <pc:docMk/>
          <pc:sldMk cId="3169482810" sldId="267"/>
        </pc:sldMkLst>
        <pc:spChg chg="add mod">
          <ac:chgData name="Varsha S" userId="42f2ea778ce61704" providerId="LiveId" clId="{FB5C2F4F-164A-4FD1-928E-D1F2398B7C09}" dt="2025-02-02T15:31:45.385" v="834" actId="1076"/>
          <ac:spMkLst>
            <pc:docMk/>
            <pc:sldMk cId="3169482810" sldId="267"/>
            <ac:spMk id="2" creationId="{42D69C50-EC7D-00F6-FE6D-905F5F832160}"/>
          </ac:spMkLst>
        </pc:spChg>
        <pc:spChg chg="add mod">
          <ac:chgData name="Varsha S" userId="42f2ea778ce61704" providerId="LiveId" clId="{FB5C2F4F-164A-4FD1-928E-D1F2398B7C09}" dt="2025-02-02T15:22:30.299" v="793" actId="255"/>
          <ac:spMkLst>
            <pc:docMk/>
            <pc:sldMk cId="3169482810" sldId="267"/>
            <ac:spMk id="3" creationId="{0E29A787-393C-AB86-F9D4-7A66D0FBD1F6}"/>
          </ac:spMkLst>
        </pc:spChg>
        <pc:spChg chg="add del mod">
          <ac:chgData name="Varsha S" userId="42f2ea778ce61704" providerId="LiveId" clId="{FB5C2F4F-164A-4FD1-928E-D1F2398B7C09}" dt="2025-02-02T14:47:59.561" v="469"/>
          <ac:spMkLst>
            <pc:docMk/>
            <pc:sldMk cId="3169482810" sldId="267"/>
            <ac:spMk id="4" creationId="{B769B345-F5D5-BE03-2F53-8FC56FD00B0B}"/>
          </ac:spMkLst>
        </pc:spChg>
        <pc:spChg chg="add mod">
          <ac:chgData name="Varsha S" userId="42f2ea778ce61704" providerId="LiveId" clId="{FB5C2F4F-164A-4FD1-928E-D1F2398B7C09}" dt="2025-02-02T14:47:20.590" v="435" actId="113"/>
          <ac:spMkLst>
            <pc:docMk/>
            <pc:sldMk cId="3169482810" sldId="267"/>
            <ac:spMk id="7" creationId="{271F41F6-CFEE-5FFB-EB65-2621FA9C2121}"/>
          </ac:spMkLst>
        </pc:spChg>
        <pc:picChg chg="mod">
          <ac:chgData name="Varsha S" userId="42f2ea778ce61704" providerId="LiveId" clId="{FB5C2F4F-164A-4FD1-928E-D1F2398B7C09}" dt="2025-02-02T14:44:06.718" v="312" actId="1076"/>
          <ac:picMkLst>
            <pc:docMk/>
            <pc:sldMk cId="3169482810" sldId="267"/>
            <ac:picMk id="5" creationId="{DB7CD9D1-A4B0-A2F6-67FC-C0B133AC4F8A}"/>
          </ac:picMkLst>
        </pc:picChg>
      </pc:sldChg>
      <pc:sldChg chg="addSp modSp mod ord modTransition modAnim">
        <pc:chgData name="Varsha S" userId="42f2ea778ce61704" providerId="LiveId" clId="{FB5C2F4F-164A-4FD1-928E-D1F2398B7C09}" dt="2025-02-02T15:34:03.743" v="851"/>
        <pc:sldMkLst>
          <pc:docMk/>
          <pc:sldMk cId="3237571849" sldId="268"/>
        </pc:sldMkLst>
        <pc:spChg chg="add mod">
          <ac:chgData name="Varsha S" userId="42f2ea778ce61704" providerId="LiveId" clId="{FB5C2F4F-164A-4FD1-928E-D1F2398B7C09}" dt="2025-02-02T15:11:48.719" v="693" actId="207"/>
          <ac:spMkLst>
            <pc:docMk/>
            <pc:sldMk cId="3237571849" sldId="268"/>
            <ac:spMk id="4" creationId="{72C21BBC-D5BD-4FD8-F42A-B883AC897325}"/>
          </ac:spMkLst>
        </pc:spChg>
        <pc:picChg chg="add mod">
          <ac:chgData name="Varsha S" userId="42f2ea778ce61704" providerId="LiveId" clId="{FB5C2F4F-164A-4FD1-928E-D1F2398B7C09}" dt="2025-02-02T15:29:46.262" v="831" actId="14100"/>
          <ac:picMkLst>
            <pc:docMk/>
            <pc:sldMk cId="3237571849" sldId="268"/>
            <ac:picMk id="3" creationId="{61BAE0F4-56C3-3D3F-0107-11F2D73F983C}"/>
          </ac:picMkLst>
        </pc:picChg>
      </pc:sldChg>
      <pc:sldChg chg="addSp modSp mod modTransition modAnim">
        <pc:chgData name="Varsha S" userId="42f2ea778ce61704" providerId="LiveId" clId="{FB5C2F4F-164A-4FD1-928E-D1F2398B7C09}" dt="2025-02-02T15:33:58.719" v="850"/>
        <pc:sldMkLst>
          <pc:docMk/>
          <pc:sldMk cId="726900175" sldId="269"/>
        </pc:sldMkLst>
        <pc:spChg chg="add mod">
          <ac:chgData name="Varsha S" userId="42f2ea778ce61704" providerId="LiveId" clId="{FB5C2F4F-164A-4FD1-928E-D1F2398B7C09}" dt="2025-02-02T15:12:53.513" v="713" actId="1076"/>
          <ac:spMkLst>
            <pc:docMk/>
            <pc:sldMk cId="726900175" sldId="269"/>
            <ac:spMk id="2" creationId="{A982D921-3128-8504-10E8-448044894D8E}"/>
          </ac:spMkLst>
        </pc:spChg>
        <pc:picChg chg="add mod">
          <ac:chgData name="Varsha S" userId="42f2ea778ce61704" providerId="LiveId" clId="{FB5C2F4F-164A-4FD1-928E-D1F2398B7C09}" dt="2025-02-02T15:14:54.492" v="721" actId="1440"/>
          <ac:picMkLst>
            <pc:docMk/>
            <pc:sldMk cId="726900175" sldId="269"/>
            <ac:picMk id="4" creationId="{C81E5805-FBAA-9BD1-E5FE-3E769A705D70}"/>
          </ac:picMkLst>
        </pc:picChg>
        <pc:picChg chg="mod">
          <ac:chgData name="Varsha S" userId="42f2ea778ce61704" providerId="LiveId" clId="{FB5C2F4F-164A-4FD1-928E-D1F2398B7C09}" dt="2025-02-02T15:11:58.805" v="695" actId="1076"/>
          <ac:picMkLst>
            <pc:docMk/>
            <pc:sldMk cId="726900175" sldId="269"/>
            <ac:picMk id="5" creationId="{1AF4ABB0-8DF9-6742-B52D-346B036C0DE1}"/>
          </ac:picMkLst>
        </pc:picChg>
      </pc:sldChg>
      <pc:sldChg chg="addSp modSp mod modTransition modAnim">
        <pc:chgData name="Varsha S" userId="42f2ea778ce61704" providerId="LiveId" clId="{FB5C2F4F-164A-4FD1-928E-D1F2398B7C09}" dt="2025-02-02T15:34:33.115" v="854"/>
        <pc:sldMkLst>
          <pc:docMk/>
          <pc:sldMk cId="625355340" sldId="270"/>
        </pc:sldMkLst>
        <pc:spChg chg="add mod">
          <ac:chgData name="Varsha S" userId="42f2ea778ce61704" providerId="LiveId" clId="{FB5C2F4F-164A-4FD1-928E-D1F2398B7C09}" dt="2025-02-02T15:20:24.193" v="765" actId="1076"/>
          <ac:spMkLst>
            <pc:docMk/>
            <pc:sldMk cId="625355340" sldId="270"/>
            <ac:spMk id="2" creationId="{C82DEC27-6FC1-E14F-3242-8F2D15EA742C}"/>
          </ac:spMkLst>
        </pc:spChg>
        <pc:picChg chg="mod">
          <ac:chgData name="Varsha S" userId="42f2ea778ce61704" providerId="LiveId" clId="{FB5C2F4F-164A-4FD1-928E-D1F2398B7C09}" dt="2025-02-02T15:20:14.675" v="764" actId="1076"/>
          <ac:picMkLst>
            <pc:docMk/>
            <pc:sldMk cId="625355340" sldId="270"/>
            <ac:picMk id="5" creationId="{109C54BE-4690-2226-A608-3F4DC2BB89A5}"/>
          </ac:picMkLst>
        </pc:picChg>
      </pc:sldChg>
      <pc:sldChg chg="addSp delSp modSp add mod ord modTransition">
        <pc:chgData name="Varsha S" userId="42f2ea778ce61704" providerId="LiveId" clId="{FB5C2F4F-164A-4FD1-928E-D1F2398B7C09}" dt="2025-02-02T15:33:31.382" v="845"/>
        <pc:sldMkLst>
          <pc:docMk/>
          <pc:sldMk cId="943374814" sldId="271"/>
        </pc:sldMkLst>
        <pc:spChg chg="del mod">
          <ac:chgData name="Varsha S" userId="42f2ea778ce61704" providerId="LiveId" clId="{FB5C2F4F-164A-4FD1-928E-D1F2398B7C09}" dt="2025-02-02T15:23:32.511" v="811" actId="478"/>
          <ac:spMkLst>
            <pc:docMk/>
            <pc:sldMk cId="943374814" sldId="271"/>
            <ac:spMk id="2" creationId="{D7650B2A-2F9D-592C-4E5F-95AE00780F25}"/>
          </ac:spMkLst>
        </pc:spChg>
        <pc:spChg chg="add del mod">
          <ac:chgData name="Varsha S" userId="42f2ea778ce61704" providerId="LiveId" clId="{FB5C2F4F-164A-4FD1-928E-D1F2398B7C09}" dt="2025-02-02T15:27:24.553" v="826"/>
          <ac:spMkLst>
            <pc:docMk/>
            <pc:sldMk cId="943374814" sldId="271"/>
            <ac:spMk id="3" creationId="{A5F8ECD9-1F9D-24D1-271F-3398C36271BD}"/>
          </ac:spMkLst>
        </pc:spChg>
        <pc:spChg chg="add mod">
          <ac:chgData name="Varsha S" userId="42f2ea778ce61704" providerId="LiveId" clId="{FB5C2F4F-164A-4FD1-928E-D1F2398B7C09}" dt="2025-02-02T15:27:15.972" v="824" actId="207"/>
          <ac:spMkLst>
            <pc:docMk/>
            <pc:sldMk cId="943374814" sldId="271"/>
            <ac:spMk id="6" creationId="{62F6BB79-5090-C8BA-5410-A96D3945BE80}"/>
          </ac:spMkLst>
        </pc:spChg>
        <pc:picChg chg="mod">
          <ac:chgData name="Varsha S" userId="42f2ea778ce61704" providerId="LiveId" clId="{FB5C2F4F-164A-4FD1-928E-D1F2398B7C09}" dt="2025-02-02T15:26:12.086" v="817" actId="1076"/>
          <ac:picMkLst>
            <pc:docMk/>
            <pc:sldMk cId="943374814" sldId="271"/>
            <ac:picMk id="5" creationId="{38865942-685C-E2B1-6237-4C446E5E028B}"/>
          </ac:picMkLst>
        </pc:picChg>
      </pc:sldChg>
      <pc:sldChg chg="del">
        <pc:chgData name="Varsha S" userId="42f2ea778ce61704" providerId="LiveId" clId="{FB5C2F4F-164A-4FD1-928E-D1F2398B7C09}" dt="2025-02-02T15:16:21.560" v="740" actId="47"/>
        <pc:sldMkLst>
          <pc:docMk/>
          <pc:sldMk cId="1163153932" sldId="271"/>
        </pc:sldMkLst>
      </pc:sldChg>
      <pc:sldChg chg="del">
        <pc:chgData name="Varsha S" userId="42f2ea778ce61704" providerId="LiveId" clId="{FB5C2F4F-164A-4FD1-928E-D1F2398B7C09}" dt="2025-02-02T15:16:21.041" v="739" actId="47"/>
        <pc:sldMkLst>
          <pc:docMk/>
          <pc:sldMk cId="4137907257" sldId="272"/>
        </pc:sldMkLst>
      </pc:sldChg>
      <pc:sldChg chg="del">
        <pc:chgData name="Varsha S" userId="42f2ea778ce61704" providerId="LiveId" clId="{FB5C2F4F-164A-4FD1-928E-D1F2398B7C09}" dt="2025-02-02T15:16:20.569" v="738" actId="47"/>
        <pc:sldMkLst>
          <pc:docMk/>
          <pc:sldMk cId="3954739345" sldId="273"/>
        </pc:sldMkLst>
      </pc:sldChg>
      <pc:sldChg chg="del">
        <pc:chgData name="Varsha S" userId="42f2ea778ce61704" providerId="LiveId" clId="{FB5C2F4F-164A-4FD1-928E-D1F2398B7C09}" dt="2025-02-02T15:16:20.114" v="737" actId="47"/>
        <pc:sldMkLst>
          <pc:docMk/>
          <pc:sldMk cId="463661257" sldId="274"/>
        </pc:sldMkLst>
      </pc:sldChg>
      <pc:sldChg chg="del">
        <pc:chgData name="Varsha S" userId="42f2ea778ce61704" providerId="LiveId" clId="{FB5C2F4F-164A-4FD1-928E-D1F2398B7C09}" dt="2025-02-02T15:16:19.298" v="736" actId="47"/>
        <pc:sldMkLst>
          <pc:docMk/>
          <pc:sldMk cId="1500899678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0931-2A84-F5FD-3413-B54E3248F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35B75-8761-90C4-6D3A-618FDEEE0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747D-CBFE-75CB-1303-6D781B03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A9642-76FC-F13C-8F65-2287C322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D5F18-C101-DDF5-AD52-BC9CBD45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2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BFF-47E0-FEE6-C97F-774E60EF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9E072-9C8C-8C61-494A-F84A72D9A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0B7AC-C9BF-18C1-F4E7-4864AEC6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4850-1502-B54F-14B0-DF774410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EBF94-47B9-427E-D2C2-3DA2EAE0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A46FC-0A6F-116B-5D53-C85EDE9C9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64AC6-D185-21C7-9D35-2CCCA483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13D7-1ADF-318A-BF3F-C846439A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3333-FB27-A0CC-BBBA-8E10CF3D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E4D8-1CD4-8C36-2A2E-17041FC3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33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89F4-D49A-560E-362A-19D16A0B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7F96-046B-B835-423D-876074B7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5EB13-85C8-22DE-A0C6-DD8E99C3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BFF54-D2E9-5A89-6C5E-E237DDC8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C96A3-7D78-BFAF-542B-70E16F77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7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8792-10BD-70EB-BE21-6A512BA3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F7B8-7DC7-78FA-5A4F-198B1797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571F-1360-AC8A-E4EB-A754C3F7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E39EA-0823-D250-5259-166EF5FB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D7A47-01AA-61F9-8FBA-7280F899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07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19F1-2D70-6ECD-B64B-C3E6228C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1D5D-FAC8-8CA9-B032-CFCBC446A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62EA9-1D05-4B53-3E6E-1A7E9FD49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2910-F2E1-EEDD-9847-DA6A0E7A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A686-138D-0678-9B46-91798344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AE9E1-1E3B-519A-844F-3F469B5B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72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7768-C432-E5CE-4DF2-3FA214F8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A6D7A-8B87-EB18-C21F-962464039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13432-8033-084B-8984-2A0DF6A7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4A4F7-A1C4-5DAB-6762-5EFAD5ADE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A03B9-2B1A-0B2E-EAE1-CE9379EF7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810B6-D1CD-4338-C710-821F30DB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91E18-A218-4561-C5EF-014393A9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1E489-51A2-CF65-8561-887E696D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49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0424-A5FB-E422-F1ED-A66DC27C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73F76-FA49-E3E7-E00E-C7749FDF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4C62C-AD5C-B017-320C-0CECD69C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17D1B-5C8F-48B2-6811-00EF976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07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ED071-8481-DD30-A72A-29932E5C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87CB2-7F0C-1C76-C91F-AA5AD115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AE1F9-8B1B-C544-C9FF-4D720584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1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F090-F189-DC9D-E63E-8E1F9E0B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3243-3D70-34CE-9301-136C6DE2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822AC-781B-AB76-F33D-9A3230E3C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ACA1F-EA98-A1FE-C105-75818A86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DA67C-18AD-AEA9-3E8D-75F0785E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51EC6-C205-6198-3EBE-905BEF55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5700-983A-6438-B3CA-5304FB42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D7371-A713-C0F7-DEA7-0786555D4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1A9BE-AD25-7F8B-949E-9C5BF638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DB38A-68C9-153B-6709-883A3108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CA1CB-52B2-0CDE-6444-A9C9A25D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1866C-AAA5-E5A1-13F6-841DEC35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8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E73E5-DB7D-7828-1059-920DD531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94029-BA7A-50D9-3FFA-2A37E31B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485E4-9DB7-B697-58F7-299D6A374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8C71-A97E-4ED0-A90D-1439CF8CEE55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F57C7-BE9D-B710-F410-4461302FD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6084-2F96-4509-006E-03D5A7B0F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904C1-F7BC-49CF-BFDB-D4C73A2BD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7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E1548-26A0-337A-A8A1-E5C8A2E0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1DF8F-70E4-B2AE-A2A8-23E046518B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9120" y="1892720"/>
            <a:ext cx="1328928" cy="1199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F0C2C-8FD5-4C5A-2F7A-C74086591A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5576" y="504612"/>
            <a:ext cx="1344815" cy="1170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C61C0-232C-C0F0-0DFA-012B8FE5C6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398" y="465075"/>
            <a:ext cx="1286256" cy="1249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6F307-C496-0AA7-264C-F8FDEAAF4D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4332" y="3900173"/>
            <a:ext cx="1487432" cy="1075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E1A93-8905-21C3-2248-05F497FAE8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785" y="1726136"/>
            <a:ext cx="1328928" cy="136636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8E946C-E3AE-352B-3AEB-4B721D119A2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321" y="3687589"/>
            <a:ext cx="1328928" cy="1220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AA7B5-5B50-5668-F3A7-B2BFADDE713F}"/>
              </a:ext>
            </a:extLst>
          </p:cNvPr>
          <p:cNvSpPr txBox="1"/>
          <p:nvPr/>
        </p:nvSpPr>
        <p:spPr>
          <a:xfrm>
            <a:off x="4635398" y="2941936"/>
            <a:ext cx="4042258" cy="3369153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IN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 WEATHER  FORECAST</a:t>
            </a:r>
          </a:p>
        </p:txBody>
      </p:sp>
    </p:spTree>
    <p:extLst>
      <p:ext uri="{BB962C8B-B14F-4D97-AF65-F5344CB8AC3E}">
        <p14:creationId xmlns:p14="http://schemas.microsoft.com/office/powerpoint/2010/main" val="5717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665E-4FD5-B113-260D-C95B66B7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27835-6ED5-EECC-5424-6E5D04D8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57E25-679E-5B2F-EE86-0A80948F30DE}"/>
              </a:ext>
            </a:extLst>
          </p:cNvPr>
          <p:cNvSpPr txBox="1"/>
          <p:nvPr/>
        </p:nvSpPr>
        <p:spPr>
          <a:xfrm>
            <a:off x="550164" y="515289"/>
            <a:ext cx="11091672" cy="51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Markup language used to structure the webpage.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styling the web page, including video and layout elements.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the dynamic functionality of fetching weather data and updating the page.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fetch real-time weather data.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Font Awesome: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weather-related icons.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 File: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Adds a background video to enhance the page’s aesthetic. </a:t>
            </a:r>
          </a:p>
        </p:txBody>
      </p:sp>
    </p:spTree>
    <p:extLst>
      <p:ext uri="{BB962C8B-B14F-4D97-AF65-F5344CB8AC3E}">
        <p14:creationId xmlns:p14="http://schemas.microsoft.com/office/powerpoint/2010/main" val="30793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10B8-E540-FC9E-25FC-19E84F47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A272F-931B-3ABB-3536-2AEB2DF1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Star: 4 Points 1">
            <a:extLst>
              <a:ext uri="{FF2B5EF4-FFF2-40B4-BE49-F238E27FC236}">
                <a16:creationId xmlns:a16="http://schemas.microsoft.com/office/drawing/2014/main" id="{A19823F0-763E-CFB9-9E76-28FEF488D265}"/>
              </a:ext>
            </a:extLst>
          </p:cNvPr>
          <p:cNvSpPr/>
          <p:nvPr/>
        </p:nvSpPr>
        <p:spPr>
          <a:xfrm rot="3776606">
            <a:off x="2553317" y="1055403"/>
            <a:ext cx="5137901" cy="3886200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3F289971-10E6-BCF3-E8D7-BA42ED45F602}"/>
              </a:ext>
            </a:extLst>
          </p:cNvPr>
          <p:cNvSpPr/>
          <p:nvPr/>
        </p:nvSpPr>
        <p:spPr>
          <a:xfrm rot="3746299">
            <a:off x="4977174" y="545445"/>
            <a:ext cx="4675550" cy="3699706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D4B3-5D56-EEE9-768F-DA57BD472EA5}"/>
              </a:ext>
            </a:extLst>
          </p:cNvPr>
          <p:cNvSpPr txBox="1"/>
          <p:nvPr/>
        </p:nvSpPr>
        <p:spPr>
          <a:xfrm rot="20111926">
            <a:off x="4171769" y="2461238"/>
            <a:ext cx="2761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CF1D3-0719-0E01-F84B-AAFD170AB867}"/>
              </a:ext>
            </a:extLst>
          </p:cNvPr>
          <p:cNvSpPr txBox="1"/>
          <p:nvPr/>
        </p:nvSpPr>
        <p:spPr>
          <a:xfrm rot="20093777">
            <a:off x="6575005" y="1824017"/>
            <a:ext cx="25379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99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0D142-E4B7-2C3B-AED9-FA3F84AC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C098A2-FC4E-5357-E827-E47C4057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CB958D-B0BE-3061-86AA-EE718E33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54253"/>
            <a:ext cx="105156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search input for the city and a button to trigger the weather data retrieval.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video background playing on the page.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Upon a successful search, the city name, temperature, weather icon, humidity, pressure, and wind speed will be displayed on the page </a:t>
            </a:r>
          </a:p>
        </p:txBody>
      </p:sp>
    </p:spTree>
    <p:extLst>
      <p:ext uri="{BB962C8B-B14F-4D97-AF65-F5344CB8AC3E}">
        <p14:creationId xmlns:p14="http://schemas.microsoft.com/office/powerpoint/2010/main" val="27138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FCC7E-53FC-3D02-6653-54315C0F2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4ABB0-8DF9-6742-B52D-346B036C0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2D921-3128-8504-10E8-448044894D8E}"/>
              </a:ext>
            </a:extLst>
          </p:cNvPr>
          <p:cNvSpPr txBox="1"/>
          <p:nvPr/>
        </p:nvSpPr>
        <p:spPr>
          <a:xfrm>
            <a:off x="4343400" y="137160"/>
            <a:ext cx="325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81E5805-FBAA-9BD1-E5FE-3E769A705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328" y="1045734"/>
            <a:ext cx="10955136" cy="548846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69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EAA53-3A74-6586-9059-1B34A310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56756-49D3-CE1A-5854-A234334F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61BAE0F4-56C3-3D3F-0107-11F2D73F9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872" y="832104"/>
            <a:ext cx="10476992" cy="57241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21BBC-D5BD-4FD8-F42A-B883AC897325}"/>
              </a:ext>
            </a:extLst>
          </p:cNvPr>
          <p:cNvSpPr txBox="1"/>
          <p:nvPr/>
        </p:nvSpPr>
        <p:spPr>
          <a:xfrm>
            <a:off x="4965192" y="106173"/>
            <a:ext cx="364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DEMO</a:t>
            </a:r>
          </a:p>
        </p:txBody>
      </p:sp>
    </p:spTree>
    <p:extLst>
      <p:ext uri="{BB962C8B-B14F-4D97-AF65-F5344CB8AC3E}">
        <p14:creationId xmlns:p14="http://schemas.microsoft.com/office/powerpoint/2010/main" val="32375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9F44-3D21-B010-109B-BCFBA9B1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C54BE-4690-2226-A608-3F4DC2BB8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DEC27-6FC1-E14F-3242-8F2D15EA742C}"/>
              </a:ext>
            </a:extLst>
          </p:cNvPr>
          <p:cNvSpPr txBox="1"/>
          <p:nvPr/>
        </p:nvSpPr>
        <p:spPr>
          <a:xfrm>
            <a:off x="2045208" y="2008892"/>
            <a:ext cx="8321040" cy="1631216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1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53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7F76-F828-F842-DCB1-51D91C16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34F3-BB83-85F7-3D81-90ABF6B0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AABAE0-96BE-FA14-2E25-04C384D81EBB}"/>
              </a:ext>
            </a:extLst>
          </p:cNvPr>
          <p:cNvSpPr txBox="1"/>
          <p:nvPr/>
        </p:nvSpPr>
        <p:spPr>
          <a:xfrm>
            <a:off x="4489704" y="374904"/>
            <a:ext cx="304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6F458-9925-9694-0B57-4A921AE3BA92}"/>
              </a:ext>
            </a:extLst>
          </p:cNvPr>
          <p:cNvSpPr txBox="1"/>
          <p:nvPr/>
        </p:nvSpPr>
        <p:spPr>
          <a:xfrm>
            <a:off x="2907792" y="1508760"/>
            <a:ext cx="49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C165F5-8D8A-8F35-0592-1A93B300F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36" y="1431123"/>
            <a:ext cx="1107232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weather forecasting web application provides real-time weather updates based on user input.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features an interactive UI with a background video, a search bar, and dynamic weather data display.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enter a city name to fetch weather details using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script retrieves temperature, humidity, pressure, wind speed, and a weather icon, displaying the data dynamically.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the city is not found, an error message appears.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 uses HTML, CSS, and JavaScript for seamless functionality.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video background enhances visual appeal, while hidden elements are revealed upon successful data retrieval for an engaging user experience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0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3C93D-6326-A13A-7C81-9E125FF4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88917-60DE-ADF8-FB90-56C67E2E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Wave 1">
            <a:extLst>
              <a:ext uri="{FF2B5EF4-FFF2-40B4-BE49-F238E27FC236}">
                <a16:creationId xmlns:a16="http://schemas.microsoft.com/office/drawing/2014/main" id="{7BF5143E-F10F-DF0D-52C5-7C2A115DF6D0}"/>
              </a:ext>
            </a:extLst>
          </p:cNvPr>
          <p:cNvSpPr/>
          <p:nvPr/>
        </p:nvSpPr>
        <p:spPr>
          <a:xfrm>
            <a:off x="4462272" y="566928"/>
            <a:ext cx="4169664" cy="2587752"/>
          </a:xfrm>
          <a:prstGeom prst="wav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CODE HIGHLIGHT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02FFEA-EC5C-C376-E3E5-8C45413B8CC5}"/>
              </a:ext>
            </a:extLst>
          </p:cNvPr>
          <p:cNvCxnSpPr/>
          <p:nvPr/>
        </p:nvCxnSpPr>
        <p:spPr>
          <a:xfrm>
            <a:off x="4462272" y="2404872"/>
            <a:ext cx="0" cy="267919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44A33-A171-1EDD-DCA5-148EA6C7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C2F52-A69A-7F49-1FEA-872D08E2E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840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16978-A14C-0FA7-CFA5-1B3150BFC47D}"/>
              </a:ext>
            </a:extLst>
          </p:cNvPr>
          <p:cNvSpPr txBox="1"/>
          <p:nvPr/>
        </p:nvSpPr>
        <p:spPr>
          <a:xfrm>
            <a:off x="3611880" y="246888"/>
            <a:ext cx="610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          HTML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D9520-BC4C-E233-FB56-7340A9B57901}"/>
              </a:ext>
            </a:extLst>
          </p:cNvPr>
          <p:cNvSpPr txBox="1"/>
          <p:nvPr/>
        </p:nvSpPr>
        <p:spPr>
          <a:xfrm>
            <a:off x="1060704" y="1353312"/>
            <a:ext cx="43342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CODE</a:t>
            </a:r>
          </a:p>
          <a:p>
            <a:endParaRPr lang="en-IN" dirty="0"/>
          </a:p>
          <a:p>
            <a:r>
              <a:rPr lang="en-US" dirty="0">
                <a:solidFill>
                  <a:srgbClr val="FFFF00"/>
                </a:solidFill>
              </a:rPr>
              <a:t>&lt;div class="box"&gt;</a:t>
            </a:r>
          </a:p>
          <a:p>
            <a:r>
              <a:rPr lang="en-US" dirty="0">
                <a:solidFill>
                  <a:srgbClr val="FFFF00"/>
                </a:solidFill>
              </a:rPr>
              <a:t>    &lt;div class="search"&gt;</a:t>
            </a:r>
          </a:p>
          <a:p>
            <a:r>
              <a:rPr lang="en-US" dirty="0">
                <a:solidFill>
                  <a:srgbClr val="FFFF00"/>
                </a:solidFill>
              </a:rPr>
              <a:t>        &lt;input type="text" class="name" placeholder="Search city"&gt;</a:t>
            </a:r>
          </a:p>
          <a:p>
            <a:r>
              <a:rPr lang="en-US" dirty="0">
                <a:solidFill>
                  <a:srgbClr val="FFFF00"/>
                </a:solidFill>
              </a:rPr>
              <a:t>    &lt;/div&gt;</a:t>
            </a:r>
          </a:p>
          <a:p>
            <a:r>
              <a:rPr lang="en-US" dirty="0">
                <a:solidFill>
                  <a:srgbClr val="FFFF00"/>
                </a:solidFill>
              </a:rPr>
              <a:t>    &lt;div class="glass"&gt;</a:t>
            </a:r>
          </a:p>
          <a:p>
            <a:r>
              <a:rPr lang="en-US" dirty="0">
                <a:solidFill>
                  <a:srgbClr val="FFFF00"/>
                </a:solidFill>
              </a:rPr>
              <a:t>        &lt;button class="press" onclick="</a:t>
            </a:r>
            <a:r>
              <a:rPr lang="en-US" dirty="0" err="1">
                <a:solidFill>
                  <a:srgbClr val="FFFF00"/>
                </a:solidFill>
              </a:rPr>
              <a:t>getWeather</a:t>
            </a:r>
            <a:r>
              <a:rPr lang="en-US" dirty="0">
                <a:solidFill>
                  <a:srgbClr val="FFFF00"/>
                </a:solidFill>
              </a:rPr>
              <a:t>()"&gt;Search&lt;/button&gt;</a:t>
            </a:r>
          </a:p>
          <a:p>
            <a:r>
              <a:rPr lang="en-US" dirty="0">
                <a:solidFill>
                  <a:srgbClr val="FFFF00"/>
                </a:solidFill>
              </a:rPr>
              <a:t>    &lt;/div&gt;</a:t>
            </a:r>
          </a:p>
          <a:p>
            <a:r>
              <a:rPr lang="en-US" dirty="0">
                <a:solidFill>
                  <a:srgbClr val="FFFF00"/>
                </a:solidFill>
              </a:rPr>
              <a:t>&lt;/div&gt;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1291D-268A-3199-E408-4642D05E9720}"/>
              </a:ext>
            </a:extLst>
          </p:cNvPr>
          <p:cNvSpPr txBox="1"/>
          <p:nvPr/>
        </p:nvSpPr>
        <p:spPr>
          <a:xfrm>
            <a:off x="6583680" y="1353312"/>
            <a:ext cx="454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05B6F-77F1-4DAF-FAC6-1E2D470C1482}"/>
              </a:ext>
            </a:extLst>
          </p:cNvPr>
          <p:cNvSpPr txBox="1"/>
          <p:nvPr/>
        </p:nvSpPr>
        <p:spPr>
          <a:xfrm>
            <a:off x="6583680" y="1353312"/>
            <a:ext cx="482574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contains 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field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 users can type a city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triggers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getWeather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function to fetch and display weather data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0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DCBB9-6131-9ED5-D9F4-005814B2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B794-50BA-CD91-C0E1-92AD1FC38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C7699E-DF7B-5E65-5013-9422823792A4}"/>
              </a:ext>
            </a:extLst>
          </p:cNvPr>
          <p:cNvSpPr txBox="1"/>
          <p:nvPr/>
        </p:nvSpPr>
        <p:spPr>
          <a:xfrm>
            <a:off x="7306056" y="1045289"/>
            <a:ext cx="44256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fetch weather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Retrieves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temperature, humidity, pressure, and wind speed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entered 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the respective HTML elements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errors (e.g., when an invalid city name is entered).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05615-A30A-6D17-9C4C-75E68B16FB4A}"/>
              </a:ext>
            </a:extLst>
          </p:cNvPr>
          <p:cNvSpPr txBox="1"/>
          <p:nvPr/>
        </p:nvSpPr>
        <p:spPr>
          <a:xfrm>
            <a:off x="329184" y="1137178"/>
            <a:ext cx="70866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CODE</a:t>
            </a:r>
          </a:p>
          <a:p>
            <a:r>
              <a:rPr lang="en-IN" dirty="0" err="1">
                <a:solidFill>
                  <a:srgbClr val="FFFF00"/>
                </a:solidFill>
              </a:rPr>
              <a:t>const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apikey</a:t>
            </a:r>
            <a:r>
              <a:rPr lang="en-IN" dirty="0">
                <a:solidFill>
                  <a:srgbClr val="FFFF00"/>
                </a:solidFill>
              </a:rPr>
              <a:t> = "your-</a:t>
            </a:r>
            <a:r>
              <a:rPr lang="en-IN" dirty="0" err="1">
                <a:solidFill>
                  <a:srgbClr val="FFFF00"/>
                </a:solidFill>
              </a:rPr>
              <a:t>api</a:t>
            </a:r>
            <a:r>
              <a:rPr lang="en-IN" dirty="0">
                <a:solidFill>
                  <a:srgbClr val="FFFF00"/>
                </a:solidFill>
              </a:rPr>
              <a:t>-key"; </a:t>
            </a:r>
          </a:p>
          <a:p>
            <a:r>
              <a:rPr lang="en-IN" dirty="0">
                <a:solidFill>
                  <a:srgbClr val="FFFF00"/>
                </a:solidFill>
              </a:rPr>
              <a:t>async function </a:t>
            </a:r>
            <a:r>
              <a:rPr lang="en-IN" dirty="0" err="1">
                <a:solidFill>
                  <a:srgbClr val="FFFF00"/>
                </a:solidFill>
              </a:rPr>
              <a:t>getWeather</a:t>
            </a:r>
            <a:r>
              <a:rPr lang="en-IN" dirty="0">
                <a:solidFill>
                  <a:srgbClr val="FFFF00"/>
                </a:solidFill>
              </a:rPr>
              <a:t>() {</a:t>
            </a:r>
          </a:p>
          <a:p>
            <a:r>
              <a:rPr lang="en-IN" dirty="0">
                <a:solidFill>
                  <a:srgbClr val="FFFF00"/>
                </a:solidFill>
              </a:rPr>
              <a:t>    </a:t>
            </a:r>
            <a:r>
              <a:rPr lang="en-IN" dirty="0" err="1">
                <a:solidFill>
                  <a:srgbClr val="FFFF00"/>
                </a:solidFill>
              </a:rPr>
              <a:t>const</a:t>
            </a:r>
            <a:r>
              <a:rPr lang="en-IN" dirty="0">
                <a:solidFill>
                  <a:srgbClr val="FFFF00"/>
                </a:solidFill>
              </a:rPr>
              <a:t> city = </a:t>
            </a:r>
            <a:r>
              <a:rPr lang="en-IN" dirty="0" err="1">
                <a:solidFill>
                  <a:srgbClr val="FFFF00"/>
                </a:solidFill>
              </a:rPr>
              <a:t>document.querySelector</a:t>
            </a:r>
            <a:r>
              <a:rPr lang="en-IN" dirty="0">
                <a:solidFill>
                  <a:srgbClr val="FFFF00"/>
                </a:solidFill>
              </a:rPr>
              <a:t>(".name").</a:t>
            </a:r>
            <a:r>
              <a:rPr lang="en-IN" dirty="0" err="1">
                <a:solidFill>
                  <a:srgbClr val="FFFF00"/>
                </a:solidFill>
              </a:rPr>
              <a:t>value.trim</a:t>
            </a:r>
            <a:r>
              <a:rPr lang="en-IN" dirty="0">
                <a:solidFill>
                  <a:srgbClr val="FFFF00"/>
                </a:solidFill>
              </a:rPr>
              <a:t>(); </a:t>
            </a:r>
          </a:p>
          <a:p>
            <a:r>
              <a:rPr lang="en-IN" dirty="0">
                <a:solidFill>
                  <a:srgbClr val="FFFF00"/>
                </a:solidFill>
              </a:rPr>
              <a:t>    </a:t>
            </a:r>
            <a:r>
              <a:rPr lang="en-IN" dirty="0" err="1">
                <a:solidFill>
                  <a:srgbClr val="FFFF00"/>
                </a:solidFill>
              </a:rPr>
              <a:t>const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apiUrl</a:t>
            </a:r>
            <a:r>
              <a:rPr lang="en-IN" dirty="0">
                <a:solidFill>
                  <a:srgbClr val="FFFF00"/>
                </a:solidFill>
              </a:rPr>
              <a:t> =…………</a:t>
            </a:r>
          </a:p>
          <a:p>
            <a:r>
              <a:rPr lang="en-IN" dirty="0">
                <a:solidFill>
                  <a:srgbClr val="FFFF00"/>
                </a:solidFill>
              </a:rPr>
              <a:t>    try {</a:t>
            </a:r>
          </a:p>
          <a:p>
            <a:r>
              <a:rPr lang="en-IN" dirty="0">
                <a:solidFill>
                  <a:srgbClr val="FFFF00"/>
                </a:solidFill>
              </a:rPr>
              <a:t>        </a:t>
            </a:r>
            <a:r>
              <a:rPr lang="en-IN" dirty="0" err="1">
                <a:solidFill>
                  <a:srgbClr val="FFFF00"/>
                </a:solidFill>
              </a:rPr>
              <a:t>const</a:t>
            </a:r>
            <a:r>
              <a:rPr lang="en-IN" dirty="0">
                <a:solidFill>
                  <a:srgbClr val="FFFF00"/>
                </a:solidFill>
              </a:rPr>
              <a:t> response = await fetch(</a:t>
            </a:r>
            <a:r>
              <a:rPr lang="en-IN" dirty="0" err="1">
                <a:solidFill>
                  <a:srgbClr val="FFFF00"/>
                </a:solidFill>
              </a:rPr>
              <a:t>apiUrl</a:t>
            </a:r>
            <a:r>
              <a:rPr lang="en-IN" dirty="0">
                <a:solidFill>
                  <a:srgbClr val="FFFF00"/>
                </a:solidFill>
              </a:rPr>
              <a:t>);</a:t>
            </a:r>
          </a:p>
          <a:p>
            <a:r>
              <a:rPr lang="en-IN" dirty="0">
                <a:solidFill>
                  <a:srgbClr val="FFFF00"/>
                </a:solidFill>
              </a:rPr>
              <a:t>        if (!</a:t>
            </a:r>
            <a:r>
              <a:rPr lang="en-IN" dirty="0" err="1">
                <a:solidFill>
                  <a:srgbClr val="FFFF00"/>
                </a:solidFill>
              </a:rPr>
              <a:t>response.ok</a:t>
            </a:r>
            <a:r>
              <a:rPr lang="en-IN" dirty="0">
                <a:solidFill>
                  <a:srgbClr val="FFFF00"/>
                </a:solidFill>
              </a:rPr>
              <a:t>) {</a:t>
            </a:r>
          </a:p>
          <a:p>
            <a:r>
              <a:rPr lang="en-IN" dirty="0">
                <a:solidFill>
                  <a:srgbClr val="FFFF00"/>
                </a:solidFill>
              </a:rPr>
              <a:t>            throw new Error("City not found!");</a:t>
            </a:r>
          </a:p>
          <a:p>
            <a:r>
              <a:rPr lang="en-IN" dirty="0">
                <a:solidFill>
                  <a:srgbClr val="FFFF00"/>
                </a:solidFill>
              </a:rPr>
              <a:t>        }</a:t>
            </a:r>
          </a:p>
          <a:p>
            <a:r>
              <a:rPr lang="en-IN" dirty="0">
                <a:solidFill>
                  <a:srgbClr val="FFFF00"/>
                </a:solidFill>
              </a:rPr>
              <a:t>        </a:t>
            </a:r>
            <a:r>
              <a:rPr lang="en-IN" dirty="0" err="1">
                <a:solidFill>
                  <a:srgbClr val="FFFF00"/>
                </a:solidFill>
              </a:rPr>
              <a:t>const</a:t>
            </a:r>
            <a:r>
              <a:rPr lang="en-IN" dirty="0">
                <a:solidFill>
                  <a:srgbClr val="FFFF00"/>
                </a:solidFill>
              </a:rPr>
              <a:t> data = await </a:t>
            </a:r>
            <a:r>
              <a:rPr lang="en-IN" dirty="0" err="1">
                <a:solidFill>
                  <a:srgbClr val="FFFF00"/>
                </a:solidFill>
              </a:rPr>
              <a:t>response.json</a:t>
            </a:r>
            <a:r>
              <a:rPr lang="en-IN" dirty="0">
                <a:solidFill>
                  <a:srgbClr val="FFFF00"/>
                </a:solidFill>
              </a:rPr>
              <a:t>();</a:t>
            </a: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        </a:t>
            </a:r>
            <a:r>
              <a:rPr lang="en-IN" dirty="0" err="1">
                <a:solidFill>
                  <a:srgbClr val="FFFF00"/>
                </a:solidFill>
              </a:rPr>
              <a:t>document.getElementById</a:t>
            </a:r>
            <a:r>
              <a:rPr lang="en-IN" dirty="0">
                <a:solidFill>
                  <a:srgbClr val="FFFF00"/>
                </a:solidFill>
              </a:rPr>
              <a:t>("city-name").</a:t>
            </a:r>
            <a:r>
              <a:rPr lang="en-IN" dirty="0" err="1">
                <a:solidFill>
                  <a:srgbClr val="FFFF00"/>
                </a:solidFill>
              </a:rPr>
              <a:t>textContent</a:t>
            </a:r>
            <a:r>
              <a:rPr lang="en-IN" dirty="0">
                <a:solidFill>
                  <a:srgbClr val="FFFF00"/>
                </a:solidFill>
              </a:rPr>
              <a:t> = data.name;</a:t>
            </a:r>
          </a:p>
          <a:p>
            <a:r>
              <a:rPr lang="en-IN" dirty="0">
                <a:solidFill>
                  <a:srgbClr val="FFFF00"/>
                </a:solidFill>
              </a:rPr>
              <a:t>        </a:t>
            </a:r>
            <a:r>
              <a:rPr lang="en-IN" dirty="0" err="1">
                <a:solidFill>
                  <a:srgbClr val="FFFF00"/>
                </a:solidFill>
              </a:rPr>
              <a:t>document.getElementById</a:t>
            </a:r>
            <a:r>
              <a:rPr lang="en-IN" dirty="0">
                <a:solidFill>
                  <a:srgbClr val="FFFF00"/>
                </a:solidFill>
              </a:rPr>
              <a:t>("temperature").</a:t>
            </a:r>
            <a:r>
              <a:rPr lang="en-IN" dirty="0" err="1">
                <a:solidFill>
                  <a:srgbClr val="FFFF00"/>
                </a:solidFill>
              </a:rPr>
              <a:t>innerHTML</a:t>
            </a:r>
            <a:r>
              <a:rPr lang="en-IN" dirty="0">
                <a:solidFill>
                  <a:srgbClr val="FFFF00"/>
                </a:solidFill>
              </a:rPr>
              <a:t> = `${</a:t>
            </a:r>
            <a:r>
              <a:rPr lang="en-IN" dirty="0" err="1">
                <a:solidFill>
                  <a:srgbClr val="FFFF00"/>
                </a:solidFill>
              </a:rPr>
              <a:t>data.main.temp</a:t>
            </a:r>
            <a:r>
              <a:rPr lang="en-IN" dirty="0">
                <a:solidFill>
                  <a:srgbClr val="FFFF00"/>
                </a:solidFill>
              </a:rPr>
              <a:t>}&lt;sup&gt;o&lt;/sup&gt;C`;</a:t>
            </a:r>
          </a:p>
          <a:p>
            <a:r>
              <a:rPr lang="en-IN" dirty="0">
                <a:solidFill>
                  <a:srgbClr val="FFFF00"/>
                </a:solidFill>
              </a:rPr>
              <a:t>        </a:t>
            </a:r>
          </a:p>
          <a:p>
            <a:r>
              <a:rPr lang="en-IN" dirty="0">
                <a:solidFill>
                  <a:srgbClr val="FFFF00"/>
                </a:solidFill>
              </a:rPr>
              <a:t>} catch (error) {</a:t>
            </a:r>
          </a:p>
          <a:p>
            <a:r>
              <a:rPr lang="en-IN" dirty="0">
                <a:solidFill>
                  <a:srgbClr val="FFFF00"/>
                </a:solidFill>
              </a:rPr>
              <a:t>        alert(</a:t>
            </a:r>
            <a:r>
              <a:rPr lang="en-IN" dirty="0" err="1">
                <a:solidFill>
                  <a:srgbClr val="FFFF00"/>
                </a:solidFill>
              </a:rPr>
              <a:t>error.message</a:t>
            </a:r>
            <a:r>
              <a:rPr lang="en-IN" dirty="0">
                <a:solidFill>
                  <a:srgbClr val="FFFF00"/>
                </a:solidFill>
              </a:rPr>
              <a:t>);</a:t>
            </a:r>
          </a:p>
          <a:p>
            <a:r>
              <a:rPr lang="en-IN" dirty="0">
                <a:solidFill>
                  <a:srgbClr val="FFFF00"/>
                </a:solidFill>
              </a:rPr>
              <a:t>    }</a:t>
            </a:r>
          </a:p>
          <a:p>
            <a:r>
              <a:rPr lang="en-IN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8D64E-7F76-F130-6C82-EA218F580F96}"/>
              </a:ext>
            </a:extLst>
          </p:cNvPr>
          <p:cNvSpPr txBox="1"/>
          <p:nvPr/>
        </p:nvSpPr>
        <p:spPr>
          <a:xfrm>
            <a:off x="3654552" y="228376"/>
            <a:ext cx="488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  FETCHING WEATHER DATA </a:t>
            </a:r>
          </a:p>
        </p:txBody>
      </p:sp>
    </p:spTree>
    <p:extLst>
      <p:ext uri="{BB962C8B-B14F-4D97-AF65-F5344CB8AC3E}">
        <p14:creationId xmlns:p14="http://schemas.microsoft.com/office/powerpoint/2010/main" val="14147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D955-B055-39B1-508F-4A688A9B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7CD9D1-A4B0-A2F6-67FC-C0B133AC4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69C50-EC7D-00F6-FE6D-905F5F832160}"/>
              </a:ext>
            </a:extLst>
          </p:cNvPr>
          <p:cNvSpPr txBox="1"/>
          <p:nvPr/>
        </p:nvSpPr>
        <p:spPr>
          <a:xfrm>
            <a:off x="3675888" y="457200"/>
            <a:ext cx="545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C000"/>
                </a:solidFill>
              </a:rPr>
              <a:t>3</a:t>
            </a:r>
            <a:r>
              <a:rPr lang="en-IN" dirty="0">
                <a:solidFill>
                  <a:srgbClr val="FFC000"/>
                </a:solidFill>
              </a:rPr>
              <a:t>     </a:t>
            </a:r>
            <a:r>
              <a:rPr lang="en-I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DISPLAYING WEATHER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9A787-393C-AB86-F9D4-7A66D0FBD1F6}"/>
              </a:ext>
            </a:extLst>
          </p:cNvPr>
          <p:cNvSpPr txBox="1"/>
          <p:nvPr/>
        </p:nvSpPr>
        <p:spPr>
          <a:xfrm>
            <a:off x="752856" y="1705451"/>
            <a:ext cx="45262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endParaRPr lang="en-IN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</a:t>
            </a:r>
            <a:r>
              <a:rPr lang="en-IN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cname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style="</a:t>
            </a:r>
            <a:r>
              <a:rPr lang="en-IN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display:none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;"&gt;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&lt;h5 id="city-name"&gt;City&lt;/h5&gt;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class="cloud" style="</a:t>
            </a:r>
            <a:r>
              <a:rPr lang="en-IN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display:none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;"&gt;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IN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id="weather-icon" </a:t>
            </a:r>
            <a:r>
              <a:rPr lang="en-IN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="" alt="Weather-Icon"&gt;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&lt;h2 id="temperature"&gt;&lt;/h2&gt;</a:t>
            </a:r>
          </a:p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F41F6-CFEE-5FFB-EB65-2621FA9C2121}"/>
              </a:ext>
            </a:extLst>
          </p:cNvPr>
          <p:cNvSpPr txBox="1"/>
          <p:nvPr/>
        </p:nvSpPr>
        <p:spPr>
          <a:xfrm>
            <a:off x="6031992" y="1728216"/>
            <a:ext cx="5897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Initially hidden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display:none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weather data is fetched, these elements become visible.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city name, temperature, and a corresponding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icon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94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F4E4E-B492-FA1F-7C54-F2FE3B90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1337-B5B7-10D3-3639-126440CCD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86CAF-6DA4-2944-C45B-AF29E5B2EED9}"/>
              </a:ext>
            </a:extLst>
          </p:cNvPr>
          <p:cNvSpPr txBox="1"/>
          <p:nvPr/>
        </p:nvSpPr>
        <p:spPr>
          <a:xfrm>
            <a:off x="2514600" y="172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4A3C11C2-08E8-EAAE-9B08-4F6EE7BC2267}"/>
              </a:ext>
            </a:extLst>
          </p:cNvPr>
          <p:cNvSpPr/>
          <p:nvPr/>
        </p:nvSpPr>
        <p:spPr>
          <a:xfrm>
            <a:off x="3529584" y="1088136"/>
            <a:ext cx="4645152" cy="3035808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3432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4669-4C63-68D7-4400-5D8BBE74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65942-685C-E2B1-6237-4C446E5E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6BB79-5090-C8BA-5410-A96D3945BE80}"/>
              </a:ext>
            </a:extLst>
          </p:cNvPr>
          <p:cNvSpPr txBox="1"/>
          <p:nvPr/>
        </p:nvSpPr>
        <p:spPr>
          <a:xfrm>
            <a:off x="916686" y="694266"/>
            <a:ext cx="10083546" cy="3892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enters a city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search bar.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Clicking the search button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triggers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getWeather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function.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fetches weather details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entered city.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details are displayed dynamically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temperature, humidity, pressure, wind speed, and an icon.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the city is not found, an alert message appears. </a:t>
            </a:r>
          </a:p>
        </p:txBody>
      </p:sp>
    </p:spTree>
    <p:extLst>
      <p:ext uri="{BB962C8B-B14F-4D97-AF65-F5344CB8AC3E}">
        <p14:creationId xmlns:p14="http://schemas.microsoft.com/office/powerpoint/2010/main" val="94337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4AD9-1BD2-4B13-D587-3EFE4045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3C7627-DF54-FCA2-3DFC-4E80C09C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984"/>
            <a:ext cx="12192000" cy="6892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4B8FFC-564E-717E-57D1-7EC6027C11C1}"/>
              </a:ext>
            </a:extLst>
          </p:cNvPr>
          <p:cNvSpPr txBox="1"/>
          <p:nvPr/>
        </p:nvSpPr>
        <p:spPr>
          <a:xfrm>
            <a:off x="4098036" y="4293417"/>
            <a:ext cx="3995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63CA9DDB-7F69-2BED-1D88-63A758FD7A13}"/>
              </a:ext>
            </a:extLst>
          </p:cNvPr>
          <p:cNvSpPr/>
          <p:nvPr/>
        </p:nvSpPr>
        <p:spPr>
          <a:xfrm>
            <a:off x="3084577" y="797814"/>
            <a:ext cx="5285232" cy="2880360"/>
          </a:xfrm>
          <a:prstGeom prst="cloud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 </a:t>
            </a:r>
          </a:p>
          <a:p>
            <a:pPr algn="ctr"/>
            <a:r>
              <a:rPr lang="en-IN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TECHOLOGIES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F752FC41-6C48-29EE-F12A-5B7745E14ECE}"/>
              </a:ext>
            </a:extLst>
          </p:cNvPr>
          <p:cNvSpPr/>
          <p:nvPr/>
        </p:nvSpPr>
        <p:spPr>
          <a:xfrm>
            <a:off x="4032504" y="3632797"/>
            <a:ext cx="420624" cy="880827"/>
          </a:xfrm>
          <a:prstGeom prst="lightningBol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5E498C5F-1587-2B25-BDBC-ABCBC156B263}"/>
              </a:ext>
            </a:extLst>
          </p:cNvPr>
          <p:cNvSpPr/>
          <p:nvPr/>
        </p:nvSpPr>
        <p:spPr>
          <a:xfrm>
            <a:off x="5783579" y="3853003"/>
            <a:ext cx="420624" cy="880827"/>
          </a:xfrm>
          <a:prstGeom prst="lightningBol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EA5DABFA-1063-93B3-6115-47B718BD54FD}"/>
              </a:ext>
            </a:extLst>
          </p:cNvPr>
          <p:cNvSpPr/>
          <p:nvPr/>
        </p:nvSpPr>
        <p:spPr>
          <a:xfrm>
            <a:off x="7397494" y="3375637"/>
            <a:ext cx="420624" cy="880827"/>
          </a:xfrm>
          <a:prstGeom prst="lightningBol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11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704</Words>
  <Application>Microsoft Office PowerPoint</Application>
  <PresentationFormat>Widescreen</PresentationFormat>
  <Paragraphs>94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S</dc:creator>
  <cp:lastModifiedBy>Varsha S</cp:lastModifiedBy>
  <cp:revision>1</cp:revision>
  <dcterms:created xsi:type="dcterms:W3CDTF">2025-02-02T07:44:25Z</dcterms:created>
  <dcterms:modified xsi:type="dcterms:W3CDTF">2025-02-03T06:25:33Z</dcterms:modified>
</cp:coreProperties>
</file>